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5" r:id="rId5"/>
    <p:sldId id="261" r:id="rId6"/>
    <p:sldId id="263" r:id="rId7"/>
    <p:sldId id="264"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24" d="100"/>
          <a:sy n="124" d="100"/>
        </p:scale>
        <p:origin x="6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5053F2-4B02-D541-9A8C-67F154C14E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0056C24-E6F0-9642-AF29-4E7757E39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97FA8A-8379-1943-B3EA-483636929EDA}"/>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F5C9D99F-C106-CC48-8497-3DFC3BDF670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D49F99D-415E-1741-AC6F-819D91EAF998}"/>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705193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3B080-4027-2540-AD43-CABB20D6D1B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4EB437E-7F10-9646-B1F2-673A1956DB9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9EC2C4-AE02-344C-A33E-9D3EF6525D80}"/>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08DD880F-DCFB-C843-BD85-CCEA070585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81E0CD6-6599-674C-B711-384948370D44}"/>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1841287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0A7981-B8B3-E049-A769-3AEF65EBD9C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B7E711F-5E4D-B645-9759-65E9733944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BCDAED0-1E7E-154D-A623-930C38AE6BBE}"/>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F9818CBD-25C1-5148-B5E7-EAF91F15CA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5BA32E3-0BD8-8F4C-A591-33EC301248D4}"/>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1613255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9B7FAB-8899-5F41-A7E6-E0A3E8B574D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D7793D-03CA-F142-81B7-72F7E159768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1824515-46B3-1E47-BC62-0FFA02E5CE2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1B8E115-4231-9343-AB3E-76A35727C607}"/>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6" name="Marcador de pie de página 5">
            <a:extLst>
              <a:ext uri="{FF2B5EF4-FFF2-40B4-BE49-F238E27FC236}">
                <a16:creationId xmlns:a16="http://schemas.microsoft.com/office/drawing/2014/main" id="{C6B48942-324D-AC41-BA6C-E600E539A1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AC90E76-9CD2-2D41-89EC-379BEDCCCBB5}"/>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210638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09E3DE-A896-8846-8C23-F168CAB2663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521B85-0162-CF40-B410-9C71313CC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AC06B91-4B0F-4744-8871-7751A676CD8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6846243-3E32-FD42-A8F8-430251D325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E05E1DD-716C-324B-897C-30A1AC052B8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B3EADA5-EEB9-3C4A-8611-FFEFE827D814}"/>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8" name="Marcador de pie de página 7">
            <a:extLst>
              <a:ext uri="{FF2B5EF4-FFF2-40B4-BE49-F238E27FC236}">
                <a16:creationId xmlns:a16="http://schemas.microsoft.com/office/drawing/2014/main" id="{BF2247B5-3921-2A4E-9850-40E3908B14A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D117031-3D8E-F64D-BE56-AB9D4043BDEA}"/>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92757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CB651E-80B0-454A-BFA5-F0F6E21E86F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C1F05E8-696C-1C4B-B9D7-DCD2E3693E7E}"/>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4" name="Marcador de pie de página 3">
            <a:extLst>
              <a:ext uri="{FF2B5EF4-FFF2-40B4-BE49-F238E27FC236}">
                <a16:creationId xmlns:a16="http://schemas.microsoft.com/office/drawing/2014/main" id="{E2675B73-DBE1-6244-AEEB-78359CFAFB4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623BDE8-8956-2846-994F-BE795FE18318}"/>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957248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20904B0-07B8-1544-A354-2C832CB82DBC}"/>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3" name="Marcador de pie de página 2">
            <a:extLst>
              <a:ext uri="{FF2B5EF4-FFF2-40B4-BE49-F238E27FC236}">
                <a16:creationId xmlns:a16="http://schemas.microsoft.com/office/drawing/2014/main" id="{7FC488E1-49AA-7445-9674-17B454FFA37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8AA92B1-EDD6-2B47-8E53-BB9E5021A01D}"/>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2575688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1FF9E7-BCB3-6441-B11B-9883B361C5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A5B7B59-4409-5E44-9BAE-8F198D4A1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0BD5F60-1C81-1A42-902A-5683A17ED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BDE364-E74C-5343-A73D-8FEC5EF98C4F}"/>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6" name="Marcador de pie de página 5">
            <a:extLst>
              <a:ext uri="{FF2B5EF4-FFF2-40B4-BE49-F238E27FC236}">
                <a16:creationId xmlns:a16="http://schemas.microsoft.com/office/drawing/2014/main" id="{39D4CFD0-87E8-3540-9CEC-364E237F899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F2D7254-A5EA-9F47-8CB3-0946B0186DAE}"/>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815031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BD039-C631-144D-9712-E85E0A1866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F7DF833-DAD7-0C4B-94CC-2E73DE0D1A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766AA05-7DB5-6D40-8A05-18E4DFC18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4F402C-D189-B440-8C5E-FE797A1E369C}"/>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6" name="Marcador de pie de página 5">
            <a:extLst>
              <a:ext uri="{FF2B5EF4-FFF2-40B4-BE49-F238E27FC236}">
                <a16:creationId xmlns:a16="http://schemas.microsoft.com/office/drawing/2014/main" id="{C4DE297D-4967-9D47-ADB6-D2C83B7E461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93EA239-9AE9-E447-89C2-E0E1AECC437D}"/>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421258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9CA662-1527-7F4C-B6EA-E1449CADE70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074A098-A8F0-FD4D-8AF9-EB98FCF9868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0BA5F0B-7B89-C645-814F-0B014038E1D2}"/>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A449ED5C-060A-174D-B183-49C43064DCB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EE21212-2AEB-404B-A41C-6D0F9D071EEA}"/>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384387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7065853-AAE3-D942-8F81-F3233FE9399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4B75E5-5814-B246-B208-04118FCC74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179AE7-6A6A-414B-9005-A40DE0BCC36F}"/>
              </a:ext>
            </a:extLst>
          </p:cNvPr>
          <p:cNvSpPr>
            <a:spLocks noGrp="1"/>
          </p:cNvSpPr>
          <p:nvPr>
            <p:ph type="dt" sz="half" idx="10"/>
          </p:nvPr>
        </p:nvSpPr>
        <p:spPr/>
        <p:txBody>
          <a:body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176E5081-BDAB-D04D-87E0-AB1F3BE8F87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1D4628-C535-AF46-BADE-22E9567ABB86}"/>
              </a:ext>
            </a:extLst>
          </p:cNvPr>
          <p:cNvSpPr>
            <a:spLocks noGrp="1"/>
          </p:cNvSpPr>
          <p:nvPr>
            <p:ph type="sldNum" sz="quarter" idx="12"/>
          </p:nvPr>
        </p:nvSpPr>
        <p:spPr/>
        <p:txBody>
          <a:bodyPr/>
          <a:lstStyle/>
          <a:p>
            <a:fld id="{5231AEAB-8F12-CF47-99B3-6804CF73AB56}" type="slidenum">
              <a:rPr lang="es-ES" smtClean="0"/>
              <a:t>‹Nº›</a:t>
            </a:fld>
            <a:endParaRPr lang="es-ES"/>
          </a:p>
        </p:txBody>
      </p:sp>
    </p:spTree>
    <p:extLst>
      <p:ext uri="{BB962C8B-B14F-4D97-AF65-F5344CB8AC3E}">
        <p14:creationId xmlns:p14="http://schemas.microsoft.com/office/powerpoint/2010/main" val="1010457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1ABA308-A8DC-984F-9ADD-CF9C39F02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24680FC-F6B7-B047-B08F-19A1AC0786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946657D-C415-A448-889E-22159AD3AE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1A4ED-3E98-6947-88A9-F655C7572AD5}" type="datetimeFigureOut">
              <a:rPr lang="es-ES" smtClean="0"/>
              <a:t>23/2/24</a:t>
            </a:fld>
            <a:endParaRPr lang="es-ES"/>
          </a:p>
        </p:txBody>
      </p:sp>
      <p:sp>
        <p:nvSpPr>
          <p:cNvPr id="5" name="Marcador de pie de página 4">
            <a:extLst>
              <a:ext uri="{FF2B5EF4-FFF2-40B4-BE49-F238E27FC236}">
                <a16:creationId xmlns:a16="http://schemas.microsoft.com/office/drawing/2014/main" id="{787C38B6-42C5-DF4E-B798-8879DB49EF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0A7D4147-FD5E-4E41-9843-D942C35410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AEAB-8F12-CF47-99B3-6804CF73AB56}" type="slidenum">
              <a:rPr lang="es-ES" smtClean="0"/>
              <a:t>‹Nº›</a:t>
            </a:fld>
            <a:endParaRPr lang="es-ES"/>
          </a:p>
        </p:txBody>
      </p:sp>
    </p:spTree>
    <p:extLst>
      <p:ext uri="{BB962C8B-B14F-4D97-AF65-F5344CB8AC3E}">
        <p14:creationId xmlns:p14="http://schemas.microsoft.com/office/powerpoint/2010/main" val="254824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D671D99-B8C7-9D43-B16F-EC660EADD953}"/>
              </a:ext>
            </a:extLst>
          </p:cNvPr>
          <p:cNvSpPr txBox="1"/>
          <p:nvPr/>
        </p:nvSpPr>
        <p:spPr>
          <a:xfrm>
            <a:off x="1136822" y="455622"/>
            <a:ext cx="10268465" cy="5946756"/>
          </a:xfrm>
          <a:prstGeom prst="rect">
            <a:avLst/>
          </a:prstGeom>
          <a:noFill/>
        </p:spPr>
        <p:txBody>
          <a:bodyPr wrap="square" rtlCol="0">
            <a:spAutoFit/>
          </a:bodyPr>
          <a:lstStyle/>
          <a:p>
            <a:pPr algn="r">
              <a:lnSpc>
                <a:spcPct val="115000"/>
              </a:lnSpc>
              <a:spcAft>
                <a:spcPts val="1000"/>
              </a:spcAft>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s-ES" sz="3200" b="1" dirty="0">
                <a:solidFill>
                  <a:schemeClr val="accent4">
                    <a:lumMod val="60000"/>
                    <a:lumOff val="40000"/>
                  </a:schemeClr>
                </a:solidFill>
                <a:effectLst/>
                <a:latin typeface="Oriya MN" pitchFamily="2" charset="0"/>
                <a:ea typeface="Calibri" panose="020F0502020204030204" pitchFamily="34" charset="0"/>
                <a:cs typeface="Oriya MN" pitchFamily="2" charset="0"/>
              </a:rPr>
              <a:t>El alimento de Jesús.</a:t>
            </a:r>
            <a:endParaRPr lang="es-ES" sz="3200" dirty="0">
              <a:solidFill>
                <a:schemeClr val="accent4">
                  <a:lumMod val="60000"/>
                  <a:lumOff val="40000"/>
                </a:schemeClr>
              </a:solidFill>
              <a:effectLst/>
              <a:latin typeface="Oriya MN" pitchFamily="2" charset="0"/>
              <a:ea typeface="Calibri" panose="020F0502020204030204" pitchFamily="34" charset="0"/>
              <a:cs typeface="Oriya MN" pitchFamily="2" charset="0"/>
            </a:endParaRPr>
          </a:p>
          <a:p>
            <a:pPr algn="ctr">
              <a:lnSpc>
                <a:spcPct val="115000"/>
              </a:lnSpc>
              <a:spcAft>
                <a:spcPts val="1000"/>
              </a:spcAft>
            </a:pPr>
            <a:r>
              <a:rPr lang="es-ES" sz="3200" b="1" i="1" dirty="0">
                <a:solidFill>
                  <a:schemeClr val="accent4">
                    <a:lumMod val="60000"/>
                    <a:lumOff val="40000"/>
                  </a:schemeClr>
                </a:solidFill>
                <a:effectLst/>
                <a:latin typeface="Oriya MN" pitchFamily="2" charset="0"/>
                <a:ea typeface="Calibri" panose="020F0502020204030204" pitchFamily="34" charset="0"/>
                <a:cs typeface="Oriya MN" pitchFamily="2" charset="0"/>
              </a:rPr>
              <a:t> </a:t>
            </a:r>
            <a:endPar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endParaRPr>
          </a:p>
          <a:p>
            <a:pPr algn="just">
              <a:lnSpc>
                <a:spcPct val="115000"/>
              </a:lnSpc>
              <a:spcAft>
                <a:spcPts val="1000"/>
              </a:spcAft>
            </a:pPr>
            <a:r>
              <a:rPr lang="es-MX" sz="3200" b="1" i="1" dirty="0">
                <a:solidFill>
                  <a:schemeClr val="accent4">
                    <a:lumMod val="60000"/>
                    <a:lumOff val="40000"/>
                  </a:schemeClr>
                </a:solidFill>
                <a:effectLst/>
                <a:latin typeface="Oriya MN" pitchFamily="2" charset="0"/>
                <a:ea typeface="Calibri" panose="020F0502020204030204" pitchFamily="34" charset="0"/>
                <a:cs typeface="Oriya MN" pitchFamily="2" charset="0"/>
              </a:rPr>
              <a:t>(1)</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Sentía una gran necesidad y dirigía a Jesús mis dolorosos </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lamentos y Él,</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todo bondad ha salido de dentro de mi interior, vestido con una vestidura adornada de diamantes </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fulgidísimos,</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y como despertándose de un profundo sueño, todo ternura me ha dicho:</a:t>
            </a:r>
          </a:p>
          <a:p>
            <a:endParaRPr lang="es-ES" sz="3200" dirty="0">
              <a:solidFill>
                <a:schemeClr val="accent4">
                  <a:lumMod val="60000"/>
                  <a:lumOff val="40000"/>
                </a:schemeClr>
              </a:solidFill>
              <a:latin typeface="Chalkduster" panose="03050602040202020205" pitchFamily="66" charset="77"/>
            </a:endParaRPr>
          </a:p>
        </p:txBody>
      </p:sp>
    </p:spTree>
    <p:extLst>
      <p:ext uri="{BB962C8B-B14F-4D97-AF65-F5344CB8AC3E}">
        <p14:creationId xmlns:p14="http://schemas.microsoft.com/office/powerpoint/2010/main" val="447522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D671D99-B8C7-9D43-B16F-EC660EADD953}"/>
              </a:ext>
            </a:extLst>
          </p:cNvPr>
          <p:cNvSpPr txBox="1"/>
          <p:nvPr/>
        </p:nvSpPr>
        <p:spPr>
          <a:xfrm>
            <a:off x="844378" y="830124"/>
            <a:ext cx="10503243" cy="4786439"/>
          </a:xfrm>
          <a:prstGeom prst="rect">
            <a:avLst/>
          </a:prstGeom>
          <a:noFill/>
        </p:spPr>
        <p:txBody>
          <a:bodyPr wrap="square" rtlCol="0">
            <a:spAutoFit/>
          </a:bodyPr>
          <a:lstStyle/>
          <a:p>
            <a:pPr algn="r">
              <a:lnSpc>
                <a:spcPct val="115000"/>
              </a:lnSpc>
              <a:spcAft>
                <a:spcPts val="1000"/>
              </a:spcAft>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s-MX" sz="3200" b="1" i="1" dirty="0">
                <a:solidFill>
                  <a:schemeClr val="accent4">
                    <a:lumMod val="60000"/>
                    <a:lumOff val="40000"/>
                  </a:schemeClr>
                </a:solidFill>
                <a:effectLst/>
                <a:latin typeface="Oriya MN" pitchFamily="2" charset="0"/>
                <a:ea typeface="Calibri" panose="020F0502020204030204" pitchFamily="34" charset="0"/>
                <a:cs typeface="Oriya MN" pitchFamily="2" charset="0"/>
              </a:rPr>
              <a:t>(2)</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“Hija mía, ¿qué quieres?  Tus lamentos han herido mi corazón y me he despertado para responder de inmediato a tus necesidades.  Has de saber que Yo estaba en tu corazón</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y </a:t>
            </a:r>
            <a:r>
              <a:rPr lang="es-ES" sz="3600" i="1" dirty="0">
                <a:solidFill>
                  <a:schemeClr val="bg1"/>
                </a:solidFill>
                <a:effectLst/>
                <a:latin typeface="Century Gothic" panose="020B0502020202020204" pitchFamily="34" charset="0"/>
                <a:ea typeface="Calibri" panose="020F0502020204030204" pitchFamily="34" charset="0"/>
                <a:cs typeface="Geeza Pro" panose="02000400000000000000" pitchFamily="2" charset="-78"/>
              </a:rPr>
              <a:t>a medida que tú hacías tus actos, tus oraciones, las reparaciones, conforme te vertías en mi Querer y me amabas, Yo tomaba todo para Mí y me servía de ello para alimentarme</a:t>
            </a:r>
            <a:endParaRPr lang="es-ES" sz="3600" i="1" dirty="0">
              <a:solidFill>
                <a:schemeClr val="bg1"/>
              </a:solidFill>
              <a:latin typeface="Century Gothic" panose="020B0502020202020204" pitchFamily="34" charset="0"/>
              <a:cs typeface="Geeza Pro" panose="02000400000000000000" pitchFamily="2" charset="-78"/>
            </a:endParaRPr>
          </a:p>
        </p:txBody>
      </p:sp>
    </p:spTree>
    <p:extLst>
      <p:ext uri="{BB962C8B-B14F-4D97-AF65-F5344CB8AC3E}">
        <p14:creationId xmlns:p14="http://schemas.microsoft.com/office/powerpoint/2010/main" val="161512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D671D99-B8C7-9D43-B16F-EC660EADD953}"/>
              </a:ext>
            </a:extLst>
          </p:cNvPr>
          <p:cNvSpPr txBox="1"/>
          <p:nvPr/>
        </p:nvSpPr>
        <p:spPr>
          <a:xfrm>
            <a:off x="580766" y="1442410"/>
            <a:ext cx="10503243" cy="4919873"/>
          </a:xfrm>
          <a:prstGeom prst="rect">
            <a:avLst/>
          </a:prstGeom>
          <a:noFill/>
        </p:spPr>
        <p:txBody>
          <a:bodyPr wrap="square" rtlCol="0">
            <a:spAutoFit/>
          </a:bodyPr>
          <a:lstStyle/>
          <a:p>
            <a:pPr algn="ctr">
              <a:lnSpc>
                <a:spcPct val="115000"/>
              </a:lnSpc>
              <a:spcAft>
                <a:spcPts val="1000"/>
              </a:spcAft>
            </a:pP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Y embellecer mi vestidura de  preciosos diamantes; tan es verdad esto, que mientras tú me amabas, rogabas y demás, Yo no quedaba en ayunas como si nada hicieras, Yo tomaba todo para Mí</a:t>
            </a:r>
            <a:r>
              <a:rPr lang="es-MX"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a:t>
            </a:r>
            <a:r>
              <a:rPr lang="es-ES" sz="3200" i="1" dirty="0">
                <a:solidFill>
                  <a:schemeClr val="accent4">
                    <a:lumMod val="60000"/>
                    <a:lumOff val="40000"/>
                  </a:schemeClr>
                </a:solidFill>
                <a:effectLst/>
                <a:latin typeface="Oriya MN" pitchFamily="2" charset="0"/>
                <a:ea typeface="Calibri" panose="020F0502020204030204" pitchFamily="34" charset="0"/>
                <a:cs typeface="Oriya MN" pitchFamily="2" charset="0"/>
              </a:rPr>
              <a:t> pues tú me has dado plena libertad</a:t>
            </a:r>
            <a:r>
              <a:rPr lang="es-ES" sz="4000" i="1" dirty="0">
                <a:solidFill>
                  <a:schemeClr val="bg1"/>
                </a:solidFill>
                <a:effectLst/>
                <a:latin typeface="Oriya MN" pitchFamily="2" charset="0"/>
                <a:ea typeface="Calibri" panose="020F0502020204030204" pitchFamily="34" charset="0"/>
                <a:cs typeface="Oriya MN" pitchFamily="2" charset="0"/>
              </a:rPr>
              <a:t>.  </a:t>
            </a:r>
            <a:r>
              <a:rPr lang="es-ES" sz="3600" i="1" dirty="0">
                <a:solidFill>
                  <a:schemeClr val="bg1"/>
                </a:solidFill>
                <a:effectLst/>
                <a:latin typeface="Century Gothic" panose="020B0502020202020204" pitchFamily="34" charset="0"/>
                <a:ea typeface="Calibri" panose="020F0502020204030204" pitchFamily="34" charset="0"/>
                <a:cs typeface="Oriya MN" pitchFamily="2" charset="0"/>
              </a:rPr>
              <a:t>Ahora, cuando el alma hace esto, Yo no sé estar en reposo en sus necesidades</a:t>
            </a:r>
            <a:r>
              <a:rPr lang="es-MX" sz="3600" i="1" dirty="0">
                <a:solidFill>
                  <a:schemeClr val="bg1"/>
                </a:solidFill>
                <a:effectLst/>
                <a:latin typeface="Century Gothic" panose="020B0502020202020204" pitchFamily="34" charset="0"/>
                <a:ea typeface="Calibri" panose="020F0502020204030204" pitchFamily="34" charset="0"/>
                <a:cs typeface="Oriya MN" pitchFamily="2" charset="0"/>
              </a:rPr>
              <a:t>,</a:t>
            </a:r>
            <a:r>
              <a:rPr lang="es-ES" sz="3600" i="1" dirty="0">
                <a:solidFill>
                  <a:schemeClr val="bg1"/>
                </a:solidFill>
                <a:effectLst/>
                <a:latin typeface="Century Gothic" panose="020B0502020202020204" pitchFamily="34" charset="0"/>
                <a:ea typeface="Calibri" panose="020F0502020204030204" pitchFamily="34" charset="0"/>
                <a:cs typeface="Oriya MN" pitchFamily="2" charset="0"/>
              </a:rPr>
              <a:t> y me hago todo para ella. Vol. 12 marzo 16, 1918</a:t>
            </a:r>
            <a:endParaRPr lang="es-ES" sz="3600" i="1" dirty="0">
              <a:solidFill>
                <a:schemeClr val="bg1"/>
              </a:solidFill>
              <a:latin typeface="Century Gothic" panose="020B0502020202020204" pitchFamily="34" charset="0"/>
              <a:cs typeface="Oriya MN" pitchFamily="2" charset="0"/>
            </a:endParaRPr>
          </a:p>
        </p:txBody>
      </p:sp>
    </p:spTree>
    <p:extLst>
      <p:ext uri="{BB962C8B-B14F-4D97-AF65-F5344CB8AC3E}">
        <p14:creationId xmlns:p14="http://schemas.microsoft.com/office/powerpoint/2010/main" val="256830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D671D99-B8C7-9D43-B16F-EC660EADD953}"/>
              </a:ext>
            </a:extLst>
          </p:cNvPr>
          <p:cNvSpPr txBox="1"/>
          <p:nvPr/>
        </p:nvSpPr>
        <p:spPr>
          <a:xfrm>
            <a:off x="621862" y="599929"/>
            <a:ext cx="10503243" cy="4294509"/>
          </a:xfrm>
          <a:prstGeom prst="rect">
            <a:avLst/>
          </a:prstGeom>
          <a:noFill/>
        </p:spPr>
        <p:txBody>
          <a:bodyPr wrap="square" rtlCol="0">
            <a:spAutoFit/>
          </a:bodyPr>
          <a:lstStyle/>
          <a:p>
            <a:pPr algn="ctr">
              <a:lnSpc>
                <a:spcPct val="115000"/>
              </a:lnSpc>
              <a:spcAft>
                <a:spcPts val="1000"/>
              </a:spcAft>
            </a:pPr>
            <a:r>
              <a:rPr lang="es-ES" sz="3200" dirty="0">
                <a:solidFill>
                  <a:schemeClr val="accent4">
                    <a:lumMod val="60000"/>
                    <a:lumOff val="40000"/>
                  </a:schemeClr>
                </a:solidFill>
                <a:effectLst/>
                <a:latin typeface="Oriya MN" pitchFamily="2" charset="0"/>
                <a:ea typeface="Calibri" panose="020F0502020204030204" pitchFamily="34" charset="0"/>
                <a:cs typeface="Oriya MN" pitchFamily="2" charset="0"/>
              </a:rPr>
              <a:t>Comentario:</a:t>
            </a:r>
          </a:p>
          <a:p>
            <a:pPr algn="ctr">
              <a:lnSpc>
                <a:spcPct val="115000"/>
              </a:lnSpc>
              <a:spcAft>
                <a:spcPts val="1000"/>
              </a:spcAft>
            </a:pPr>
            <a:endParaRPr lang="es-ES" sz="3200" dirty="0">
              <a:solidFill>
                <a:schemeClr val="accent4">
                  <a:lumMod val="60000"/>
                  <a:lumOff val="40000"/>
                </a:schemeClr>
              </a:solidFill>
              <a:latin typeface="Oriya MN" pitchFamily="2" charset="0"/>
              <a:cs typeface="Oriya MN" pitchFamily="2" charset="0"/>
            </a:endParaRPr>
          </a:p>
          <a:p>
            <a:pPr algn="ctr">
              <a:lnSpc>
                <a:spcPct val="115000"/>
              </a:lnSpc>
              <a:spcAft>
                <a:spcPts val="1000"/>
              </a:spcAft>
            </a:pPr>
            <a:r>
              <a:rPr lang="es-ES" sz="3200" dirty="0">
                <a:solidFill>
                  <a:schemeClr val="accent4">
                    <a:lumMod val="60000"/>
                    <a:lumOff val="40000"/>
                  </a:schemeClr>
                </a:solidFill>
                <a:latin typeface="Oriya MN" pitchFamily="2" charset="0"/>
                <a:cs typeface="Oriya MN" pitchFamily="2" charset="0"/>
              </a:rPr>
              <a:t>Jesús no sabe estar en reposo,  ante nuestras necesidades, si nosotros nos vamos ocupando de cumplir con ese primer deber de justicia. Fundidos en El, haciendo todo nuestros actos, oraciones, reparaciones.</a:t>
            </a:r>
            <a:endParaRPr lang="es-ES" sz="3600" dirty="0">
              <a:solidFill>
                <a:schemeClr val="bg1"/>
              </a:solidFill>
              <a:latin typeface="Century Gothic" panose="020B0502020202020204" pitchFamily="34" charset="0"/>
              <a:cs typeface="Oriya MN" pitchFamily="2" charset="0"/>
            </a:endParaRPr>
          </a:p>
        </p:txBody>
      </p:sp>
    </p:spTree>
    <p:extLst>
      <p:ext uri="{BB962C8B-B14F-4D97-AF65-F5344CB8AC3E}">
        <p14:creationId xmlns:p14="http://schemas.microsoft.com/office/powerpoint/2010/main" val="478823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96A588C-431D-7541-A0EE-4CFBC2A3A945}"/>
              </a:ext>
            </a:extLst>
          </p:cNvPr>
          <p:cNvPicPr>
            <a:picLocks noChangeAspect="1"/>
          </p:cNvPicPr>
          <p:nvPr/>
        </p:nvPicPr>
        <p:blipFill>
          <a:blip r:embed="rId2"/>
          <a:stretch>
            <a:fillRect/>
          </a:stretch>
        </p:blipFill>
        <p:spPr>
          <a:xfrm>
            <a:off x="0" y="0"/>
            <a:ext cx="5523682" cy="6858000"/>
          </a:xfrm>
          <a:prstGeom prst="rect">
            <a:avLst/>
          </a:prstGeom>
        </p:spPr>
      </p:pic>
      <p:sp>
        <p:nvSpPr>
          <p:cNvPr id="5" name="CuadroTexto 4">
            <a:extLst>
              <a:ext uri="{FF2B5EF4-FFF2-40B4-BE49-F238E27FC236}">
                <a16:creationId xmlns:a16="http://schemas.microsoft.com/office/drawing/2014/main" id="{F6379BEE-AEDD-CF43-B7FB-55A11A75CE83}"/>
              </a:ext>
            </a:extLst>
          </p:cNvPr>
          <p:cNvSpPr txBox="1"/>
          <p:nvPr/>
        </p:nvSpPr>
        <p:spPr>
          <a:xfrm>
            <a:off x="5848865" y="1808708"/>
            <a:ext cx="4834580" cy="4154984"/>
          </a:xfrm>
          <a:prstGeom prst="rect">
            <a:avLst/>
          </a:prstGeom>
          <a:noFill/>
        </p:spPr>
        <p:txBody>
          <a:bodyPr wrap="square">
            <a:spAutoFit/>
          </a:bodyPr>
          <a:lstStyle/>
          <a:p>
            <a:pPr algn="ctr"/>
            <a:r>
              <a:rPr lang="es-ES" sz="4400" dirty="0">
                <a:solidFill>
                  <a:schemeClr val="accent5">
                    <a:lumMod val="20000"/>
                    <a:lumOff val="80000"/>
                  </a:schemeClr>
                </a:solidFill>
                <a:latin typeface="Monotype Corsiva" panose="03010101010201010101" pitchFamily="66" charset="0"/>
              </a:rPr>
              <a:t>Buscad primero el Reino de Dios y su justicia</a:t>
            </a:r>
            <a:r>
              <a:rPr lang="es-ES" sz="4400" dirty="0">
                <a:solidFill>
                  <a:schemeClr val="bg1"/>
                </a:solidFill>
                <a:latin typeface="Monotype Corsiva" panose="03010101010201010101" pitchFamily="66" charset="0"/>
              </a:rPr>
              <a:t>.</a:t>
            </a:r>
          </a:p>
          <a:p>
            <a:pPr algn="ctr"/>
            <a:endParaRPr lang="es-ES" sz="4400" dirty="0">
              <a:solidFill>
                <a:schemeClr val="bg1"/>
              </a:solidFill>
              <a:latin typeface="Monotype Corsiva" panose="03010101010201010101" pitchFamily="66" charset="0"/>
            </a:endParaRPr>
          </a:p>
          <a:p>
            <a:pPr algn="ctr"/>
            <a:r>
              <a:rPr lang="es-ES" sz="4400" dirty="0">
                <a:solidFill>
                  <a:schemeClr val="accent6">
                    <a:lumMod val="20000"/>
                    <a:lumOff val="80000"/>
                  </a:schemeClr>
                </a:solidFill>
                <a:latin typeface="Monotype Corsiva" panose="03010101010201010101" pitchFamily="66" charset="0"/>
              </a:rPr>
              <a:t>Y todo se dará por añadidura. (Mt. 6, 33) </a:t>
            </a:r>
          </a:p>
        </p:txBody>
      </p:sp>
    </p:spTree>
    <p:extLst>
      <p:ext uri="{BB962C8B-B14F-4D97-AF65-F5344CB8AC3E}">
        <p14:creationId xmlns:p14="http://schemas.microsoft.com/office/powerpoint/2010/main" val="378472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6B4415-5BEA-5D42-A21A-6913750FEB69}"/>
              </a:ext>
            </a:extLst>
          </p:cNvPr>
          <p:cNvPicPr>
            <a:picLocks noChangeAspect="1"/>
          </p:cNvPicPr>
          <p:nvPr/>
        </p:nvPicPr>
        <p:blipFill>
          <a:blip r:embed="rId2"/>
          <a:stretch>
            <a:fillRect/>
          </a:stretch>
        </p:blipFill>
        <p:spPr>
          <a:xfrm>
            <a:off x="0" y="0"/>
            <a:ext cx="6858000" cy="6858000"/>
          </a:xfrm>
          <a:prstGeom prst="rect">
            <a:avLst/>
          </a:prstGeom>
        </p:spPr>
      </p:pic>
      <p:sp>
        <p:nvSpPr>
          <p:cNvPr id="5" name="CuadroTexto 4">
            <a:extLst>
              <a:ext uri="{FF2B5EF4-FFF2-40B4-BE49-F238E27FC236}">
                <a16:creationId xmlns:a16="http://schemas.microsoft.com/office/drawing/2014/main" id="{C67BDA7A-AC6B-DB4E-85C7-1ADA5A60D8B4}"/>
              </a:ext>
            </a:extLst>
          </p:cNvPr>
          <p:cNvSpPr txBox="1"/>
          <p:nvPr/>
        </p:nvSpPr>
        <p:spPr>
          <a:xfrm>
            <a:off x="205483" y="903680"/>
            <a:ext cx="11590637" cy="4154984"/>
          </a:xfrm>
          <a:prstGeom prst="rect">
            <a:avLst/>
          </a:prstGeom>
          <a:noFill/>
        </p:spPr>
        <p:txBody>
          <a:bodyPr wrap="square">
            <a:spAutoFit/>
          </a:bodyPr>
          <a:lstStyle/>
          <a:p>
            <a:pPr algn="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otype Corsiva" panose="03010101010201010101" pitchFamily="66" charset="0"/>
              </a:rPr>
              <a:t>No sólo debes ser recta, sino justa, y en la justicia entra el amarme, alabarme, glorificarme, agradecerme, bendecirme, repararme, adorarme,</a:t>
            </a:r>
            <a:r>
              <a:rPr lang="es-ES" sz="4400" b="1" i="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otype Corsiva" panose="03010101010201010101" pitchFamily="66" charset="0"/>
              </a:rPr>
              <a:t>no sólo por sí, sino por todas las otras criaturas; estos son derechos de justicia que exijo de toda criatura, y que como Creador me corresponden</a:t>
            </a:r>
            <a:r>
              <a:rPr lang="es-ES" sz="4400" dirty="0">
                <a:solidFill>
                  <a:schemeClr val="bg1"/>
                </a:solidFill>
                <a:latin typeface="Monotype Corsiva" panose="03010101010201010101" pitchFamily="66" charset="0"/>
              </a:rPr>
              <a:t>, </a:t>
            </a:r>
            <a:br>
              <a:rPr lang="es-ES" sz="4400" dirty="0">
                <a:solidFill>
                  <a:schemeClr val="bg1"/>
                </a:solidFill>
                <a:latin typeface="Monotype Corsiva" panose="03010101010201010101" pitchFamily="66" charset="0"/>
              </a:rPr>
            </a:br>
            <a:endParaRPr lang="es-ES" sz="4400" dirty="0">
              <a:solidFill>
                <a:schemeClr val="bg1"/>
              </a:solidFill>
              <a:latin typeface="Monotype Corsiva" panose="03010101010201010101" pitchFamily="66" charset="0"/>
            </a:endParaRPr>
          </a:p>
        </p:txBody>
      </p:sp>
    </p:spTree>
    <p:extLst>
      <p:ext uri="{BB962C8B-B14F-4D97-AF65-F5344CB8AC3E}">
        <p14:creationId xmlns:p14="http://schemas.microsoft.com/office/powerpoint/2010/main" val="415155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6B4415-5BEA-5D42-A21A-6913750FEB69}"/>
              </a:ext>
            </a:extLst>
          </p:cNvPr>
          <p:cNvPicPr>
            <a:picLocks noChangeAspect="1"/>
          </p:cNvPicPr>
          <p:nvPr/>
        </p:nvPicPr>
        <p:blipFill>
          <a:blip r:embed="rId2"/>
          <a:stretch>
            <a:fillRect/>
          </a:stretch>
        </p:blipFill>
        <p:spPr>
          <a:xfrm>
            <a:off x="0" y="0"/>
            <a:ext cx="6858000" cy="6858000"/>
          </a:xfrm>
          <a:prstGeom prst="rect">
            <a:avLst/>
          </a:prstGeom>
        </p:spPr>
      </p:pic>
      <p:sp>
        <p:nvSpPr>
          <p:cNvPr id="5" name="CuadroTexto 4">
            <a:extLst>
              <a:ext uri="{FF2B5EF4-FFF2-40B4-BE49-F238E27FC236}">
                <a16:creationId xmlns:a16="http://schemas.microsoft.com/office/drawing/2014/main" id="{C67BDA7A-AC6B-DB4E-85C7-1ADA5A60D8B4}"/>
              </a:ext>
            </a:extLst>
          </p:cNvPr>
          <p:cNvSpPr txBox="1"/>
          <p:nvPr/>
        </p:nvSpPr>
        <p:spPr>
          <a:xfrm>
            <a:off x="568411" y="1692013"/>
            <a:ext cx="10626810" cy="3662541"/>
          </a:xfrm>
          <a:prstGeom prst="rect">
            <a:avLst/>
          </a:prstGeom>
          <a:noFill/>
        </p:spPr>
        <p:txBody>
          <a:bodyPr wrap="square">
            <a:spAutoFit/>
          </a:bodyPr>
          <a:lstStyle/>
          <a:p>
            <a:pPr algn="r"/>
            <a:r>
              <a:rPr lang="es-ES" sz="4000" b="1" spc="50" dirty="0">
                <a:ln w="9525" cmpd="sng">
                  <a:solidFill>
                    <a:schemeClr val="accent1"/>
                  </a:solidFill>
                  <a:prstDash val="solid"/>
                </a:ln>
                <a:solidFill>
                  <a:srgbClr val="70AD47">
                    <a:tint val="1000"/>
                  </a:srgbClr>
                </a:solidFill>
                <a:effectLst>
                  <a:glow rad="38100">
                    <a:schemeClr val="accent1">
                      <a:alpha val="40000"/>
                    </a:schemeClr>
                  </a:glow>
                </a:effectLst>
                <a:latin typeface="Monotype Corsiva" panose="03010101010201010101" pitchFamily="66" charset="0"/>
              </a:rPr>
              <a:t>y quien me niega uno solo de estos derechos no puede decirse jamás justo. Por eso piensa en cumplir tu deber de justicia, porque en la justicia encontrarás el principio, el medio y el fin de la santidad”.</a:t>
            </a:r>
            <a:br>
              <a:rPr lang="es-ES" sz="1800" b="1" spc="50" dirty="0">
                <a:ln w="9525" cmpd="sng">
                  <a:solidFill>
                    <a:schemeClr val="accent1"/>
                  </a:solidFill>
                  <a:prstDash val="solid"/>
                </a:ln>
                <a:solidFill>
                  <a:srgbClr val="70AD47">
                    <a:tint val="1000"/>
                  </a:srgbClr>
                </a:solidFill>
                <a:effectLst>
                  <a:glow rad="38100">
                    <a:schemeClr val="accent1">
                      <a:alpha val="40000"/>
                    </a:schemeClr>
                  </a:glow>
                </a:effectLst>
                <a:latin typeface="Monotype Corsiva" panose="03010101010201010101" pitchFamily="66" charset="0"/>
              </a:rPr>
            </a:br>
            <a:br>
              <a:rPr lang="es-ES" sz="3600" b="1" spc="50" dirty="0">
                <a:ln w="9525" cmpd="sng">
                  <a:solidFill>
                    <a:schemeClr val="accent1"/>
                  </a:solidFill>
                  <a:prstDash val="solid"/>
                </a:ln>
                <a:solidFill>
                  <a:srgbClr val="70AD47">
                    <a:tint val="1000"/>
                  </a:srgbClr>
                </a:solidFill>
                <a:effectLst>
                  <a:glow rad="38100">
                    <a:schemeClr val="accent1">
                      <a:alpha val="40000"/>
                    </a:schemeClr>
                  </a:glow>
                </a:effectLst>
                <a:latin typeface="Monotype Corsiva" panose="03010101010201010101" pitchFamily="66" charset="0"/>
              </a:rPr>
            </a:br>
            <a:endParaRPr lang="es-ES" sz="3600" b="1" spc="50" dirty="0">
              <a:ln w="9525" cmpd="sng">
                <a:solidFill>
                  <a:schemeClr val="accent1"/>
                </a:solidFill>
                <a:prstDash val="solid"/>
              </a:ln>
              <a:solidFill>
                <a:srgbClr val="70AD47">
                  <a:tint val="1000"/>
                </a:srgbClr>
              </a:solidFill>
              <a:effectLst>
                <a:glow rad="38100">
                  <a:schemeClr val="accent1">
                    <a:alpha val="40000"/>
                  </a:schemeClr>
                </a:glow>
              </a:effectLst>
              <a:latin typeface="Monotype Corsiva" panose="03010101010201010101" pitchFamily="66" charset="0"/>
            </a:endParaRPr>
          </a:p>
        </p:txBody>
      </p:sp>
      <p:sp>
        <p:nvSpPr>
          <p:cNvPr id="2" name="CuadroTexto 1">
            <a:extLst>
              <a:ext uri="{FF2B5EF4-FFF2-40B4-BE49-F238E27FC236}">
                <a16:creationId xmlns:a16="http://schemas.microsoft.com/office/drawing/2014/main" id="{91B20888-3CE0-1A46-84BD-E7D102B1375B}"/>
              </a:ext>
            </a:extLst>
          </p:cNvPr>
          <p:cNvSpPr txBox="1"/>
          <p:nvPr/>
        </p:nvSpPr>
        <p:spPr>
          <a:xfrm>
            <a:off x="7895968" y="4375777"/>
            <a:ext cx="5276335" cy="400110"/>
          </a:xfrm>
          <a:prstGeom prst="rect">
            <a:avLst/>
          </a:prstGeom>
          <a:noFill/>
        </p:spPr>
        <p:txBody>
          <a:bodyPr wrap="square" rtlCol="0">
            <a:spAutoFit/>
          </a:bodyPr>
          <a:lstStyle/>
          <a:p>
            <a:r>
              <a:rPr lang="es-ES" sz="2000" dirty="0">
                <a:solidFill>
                  <a:schemeClr val="bg1"/>
                </a:solidFill>
              </a:rPr>
              <a:t>Vol. 4  marzo 27, 1902</a:t>
            </a:r>
          </a:p>
        </p:txBody>
      </p:sp>
    </p:spTree>
    <p:extLst>
      <p:ext uri="{BB962C8B-B14F-4D97-AF65-F5344CB8AC3E}">
        <p14:creationId xmlns:p14="http://schemas.microsoft.com/office/powerpoint/2010/main" val="21623727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388</Words>
  <Application>Microsoft Macintosh PowerPoint</Application>
  <PresentationFormat>Panorámica</PresentationFormat>
  <Paragraphs>16</Paragraphs>
  <Slides>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vt:i4>
      </vt:variant>
    </vt:vector>
  </HeadingPairs>
  <TitlesOfParts>
    <vt:vector size="15" baseType="lpstr">
      <vt:lpstr>Arial</vt:lpstr>
      <vt:lpstr>Calibri</vt:lpstr>
      <vt:lpstr>Calibri Light</vt:lpstr>
      <vt:lpstr>Century Gothic</vt:lpstr>
      <vt:lpstr>Chalkduster</vt:lpstr>
      <vt:lpstr>Monotype Corsiva</vt:lpstr>
      <vt:lpstr>Oriya MN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Karlina Delgado Cesani</dc:creator>
  <cp:lastModifiedBy>Karlina Delgado Cesani</cp:lastModifiedBy>
  <cp:revision>5</cp:revision>
  <dcterms:created xsi:type="dcterms:W3CDTF">2024-02-15T14:09:46Z</dcterms:created>
  <dcterms:modified xsi:type="dcterms:W3CDTF">2024-02-23T11:21:41Z</dcterms:modified>
</cp:coreProperties>
</file>